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www.figma.com/file/taFqkMNDSkTI0e76CfqVqD/Th%C3%A1Dolce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williamdrlv.github.io/confeitariathadolce/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71630" y="1133059"/>
            <a:ext cx="7373541" cy="36557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577" b="1" spc="-112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Apresentação do protótipo e website desenvolvido para a confeitaria Thá Dolce</a:t>
            </a:r>
            <a:endParaRPr lang="en-US" sz="5577" dirty="0"/>
          </a:p>
        </p:txBody>
      </p:sp>
      <p:sp>
        <p:nvSpPr>
          <p:cNvPr id="5" name="Text 2"/>
          <p:cNvSpPr/>
          <p:nvPr/>
        </p:nvSpPr>
        <p:spPr>
          <a:xfrm>
            <a:off x="6371630" y="5140309"/>
            <a:ext cx="7373541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Olá a todos! Hoje vamos apresentar o protótipo Figma e o website que desenvolvemos. Vocês verão todas as funcionalidades implementadas e os desafios que enfrentamos. Vamos começar!</a:t>
            </a:r>
            <a:endParaRPr lang="en-US" sz="1859" dirty="0"/>
          </a:p>
        </p:txBody>
      </p:sp>
      <p:sp>
        <p:nvSpPr>
          <p:cNvPr id="6" name="Text 3"/>
          <p:cNvSpPr/>
          <p:nvPr/>
        </p:nvSpPr>
        <p:spPr>
          <a:xfrm>
            <a:off x="6371630" y="6698605"/>
            <a:ext cx="7373541" cy="3373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77"/>
              </a:lnSpc>
              <a:buNone/>
            </a:pPr>
            <a:r>
              <a:rPr lang="en-US" sz="1487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Equipe: Carlos Eduardo Martins, Marcos André Feitosa e William dos Reis</a:t>
            </a:r>
            <a:endParaRPr lang="en-US" sz="1487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400776" y="760297"/>
            <a:ext cx="4342328" cy="6763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366"/>
              </a:lnSpc>
              <a:buNone/>
            </a:pPr>
            <a:r>
              <a:rPr lang="en-US" sz="4128" b="1" spc="-8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Contexto do projeto</a:t>
            </a:r>
            <a:endParaRPr lang="en-US" sz="4128" dirty="0"/>
          </a:p>
        </p:txBody>
      </p:sp>
      <p:sp>
        <p:nvSpPr>
          <p:cNvPr id="5" name="Text 2"/>
          <p:cNvSpPr/>
          <p:nvPr/>
        </p:nvSpPr>
        <p:spPr>
          <a:xfrm>
            <a:off x="2475190" y="1644809"/>
            <a:ext cx="4193619" cy="6763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366"/>
              </a:lnSpc>
              <a:buNone/>
            </a:pPr>
            <a:r>
              <a:rPr lang="en-US" sz="4128" b="1" spc="-8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Documentação</a:t>
            </a:r>
            <a:endParaRPr lang="en-US" sz="4128" dirty="0"/>
          </a:p>
        </p:txBody>
      </p:sp>
      <p:sp>
        <p:nvSpPr>
          <p:cNvPr id="6" name="Shape 3"/>
          <p:cNvSpPr/>
          <p:nvPr/>
        </p:nvSpPr>
        <p:spPr>
          <a:xfrm>
            <a:off x="786289" y="2828452"/>
            <a:ext cx="471726" cy="468257"/>
          </a:xfrm>
          <a:prstGeom prst="roundRect">
            <a:avLst>
              <a:gd name="adj" fmla="val 11717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37617" y="2859654"/>
            <a:ext cx="169069" cy="405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0"/>
              </a:lnSpc>
              <a:buNone/>
            </a:pPr>
            <a:r>
              <a:rPr lang="en-US" sz="2477" b="1" spc="-5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477" dirty="0"/>
          </a:p>
        </p:txBody>
      </p:sp>
      <p:sp>
        <p:nvSpPr>
          <p:cNvPr id="8" name="Text 5"/>
          <p:cNvSpPr/>
          <p:nvPr/>
        </p:nvSpPr>
        <p:spPr>
          <a:xfrm>
            <a:off x="1467683" y="2893455"/>
            <a:ext cx="2096810" cy="338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3"/>
              </a:lnSpc>
              <a:buNone/>
            </a:pPr>
            <a:r>
              <a:rPr lang="en-US" sz="2064" b="1" spc="-41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Objetivos</a:t>
            </a:r>
            <a:endParaRPr lang="en-US" sz="2064" dirty="0"/>
          </a:p>
        </p:txBody>
      </p:sp>
      <p:sp>
        <p:nvSpPr>
          <p:cNvPr id="9" name="Text 6"/>
          <p:cNvSpPr/>
          <p:nvPr/>
        </p:nvSpPr>
        <p:spPr>
          <a:xfrm>
            <a:off x="1467683" y="3418797"/>
            <a:ext cx="2999542" cy="22472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2"/>
              </a:lnSpc>
              <a:buNone/>
            </a:pPr>
            <a:r>
              <a:rPr lang="en-US" sz="1651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Criar um website bonito, intuitivo, responsivo e fácil de usar para a confeitaria </a:t>
            </a:r>
            <a:pPr indent="0" marL="0">
              <a:lnSpc>
                <a:spcPts val="2972"/>
              </a:lnSpc>
              <a:buNone/>
            </a:pPr>
            <a:r>
              <a:rPr lang="en-US" sz="1651" b="1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Thá Dolce</a:t>
            </a:r>
            <a:pPr indent="0" marL="0">
              <a:lnSpc>
                <a:spcPts val="2972"/>
              </a:lnSpc>
              <a:buNone/>
            </a:pPr>
            <a:r>
              <a:rPr lang="en-US" sz="1651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prezando pela harmonia das cores e imagens com a identidade visual da empresa.</a:t>
            </a:r>
            <a:endParaRPr lang="en-US" sz="1651" dirty="0"/>
          </a:p>
        </p:txBody>
      </p:sp>
      <p:sp>
        <p:nvSpPr>
          <p:cNvPr id="10" name="Shape 7"/>
          <p:cNvSpPr/>
          <p:nvPr/>
        </p:nvSpPr>
        <p:spPr>
          <a:xfrm>
            <a:off x="4676894" y="2828452"/>
            <a:ext cx="471726" cy="468257"/>
          </a:xfrm>
          <a:prstGeom prst="roundRect">
            <a:avLst>
              <a:gd name="adj" fmla="val 11717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828223" y="2859654"/>
            <a:ext cx="169069" cy="405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0"/>
              </a:lnSpc>
              <a:buNone/>
            </a:pPr>
            <a:r>
              <a:rPr lang="en-US" sz="2477" b="1" spc="-5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477" dirty="0"/>
          </a:p>
        </p:txBody>
      </p:sp>
      <p:sp>
        <p:nvSpPr>
          <p:cNvPr id="12" name="Text 9"/>
          <p:cNvSpPr/>
          <p:nvPr/>
        </p:nvSpPr>
        <p:spPr>
          <a:xfrm>
            <a:off x="5358289" y="2893455"/>
            <a:ext cx="2096810" cy="338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3"/>
              </a:lnSpc>
              <a:buNone/>
            </a:pPr>
            <a:r>
              <a:rPr lang="en-US" sz="2064" b="1" spc="-41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Usuários Alvo</a:t>
            </a:r>
            <a:endParaRPr lang="en-US" sz="2064" dirty="0"/>
          </a:p>
        </p:txBody>
      </p:sp>
      <p:sp>
        <p:nvSpPr>
          <p:cNvPr id="13" name="Text 10"/>
          <p:cNvSpPr/>
          <p:nvPr/>
        </p:nvSpPr>
        <p:spPr>
          <a:xfrm>
            <a:off x="5358289" y="3418797"/>
            <a:ext cx="2999542" cy="1123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2"/>
              </a:lnSpc>
              <a:buNone/>
            </a:pPr>
            <a:r>
              <a:rPr lang="en-US" sz="1651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Clientes novos e os já existentes que desejam saber mais sobre o trabalho da empresa.</a:t>
            </a:r>
            <a:endParaRPr lang="en-US" sz="1651" dirty="0"/>
          </a:p>
        </p:txBody>
      </p:sp>
      <p:sp>
        <p:nvSpPr>
          <p:cNvPr id="14" name="Shape 11"/>
          <p:cNvSpPr/>
          <p:nvPr/>
        </p:nvSpPr>
        <p:spPr>
          <a:xfrm>
            <a:off x="786289" y="6069259"/>
            <a:ext cx="471726" cy="468257"/>
          </a:xfrm>
          <a:prstGeom prst="roundRect">
            <a:avLst>
              <a:gd name="adj" fmla="val 11717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37617" y="6100460"/>
            <a:ext cx="169069" cy="405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0"/>
              </a:lnSpc>
              <a:buNone/>
            </a:pPr>
            <a:r>
              <a:rPr lang="en-US" sz="2477" b="1" spc="-5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477" dirty="0"/>
          </a:p>
        </p:txBody>
      </p:sp>
      <p:sp>
        <p:nvSpPr>
          <p:cNvPr id="16" name="Text 13"/>
          <p:cNvSpPr/>
          <p:nvPr/>
        </p:nvSpPr>
        <p:spPr>
          <a:xfrm>
            <a:off x="1467683" y="6134262"/>
            <a:ext cx="2096810" cy="338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3"/>
              </a:lnSpc>
              <a:buNone/>
            </a:pPr>
            <a:r>
              <a:rPr lang="en-US" sz="2064" b="1" spc="-41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Necessidades</a:t>
            </a:r>
            <a:endParaRPr lang="en-US" sz="2064" dirty="0"/>
          </a:p>
        </p:txBody>
      </p:sp>
      <p:sp>
        <p:nvSpPr>
          <p:cNvPr id="17" name="Text 14"/>
          <p:cNvSpPr/>
          <p:nvPr/>
        </p:nvSpPr>
        <p:spPr>
          <a:xfrm>
            <a:off x="1467683" y="6659603"/>
            <a:ext cx="6890028" cy="749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2"/>
              </a:lnSpc>
              <a:buNone/>
            </a:pPr>
            <a:r>
              <a:rPr lang="en-US" sz="1651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website precisava ser de fácil de navegação e oferecer uma experiência visual tranquila.</a:t>
            </a:r>
            <a:endParaRPr lang="en-US" sz="1651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139440" y="2081037"/>
            <a:ext cx="8351401" cy="7615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042"/>
              </a:lnSpc>
              <a:buNone/>
            </a:pPr>
            <a:r>
              <a:rPr lang="en-US" sz="4647" b="1" spc="-9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Demonstração do Protótipo Figma</a:t>
            </a:r>
            <a:endParaRPr lang="en-US" sz="4647" dirty="0"/>
          </a:p>
        </p:txBody>
      </p:sp>
      <p:sp>
        <p:nvSpPr>
          <p:cNvPr id="5" name="Text 2"/>
          <p:cNvSpPr/>
          <p:nvPr/>
        </p:nvSpPr>
        <p:spPr>
          <a:xfrm>
            <a:off x="885230" y="3498691"/>
            <a:ext cx="2832973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Tela Home</a:t>
            </a:r>
            <a:endParaRPr lang="en-US" sz="2788" dirty="0"/>
          </a:p>
        </p:txBody>
      </p:sp>
      <p:sp>
        <p:nvSpPr>
          <p:cNvPr id="6" name="Text 3"/>
          <p:cNvSpPr/>
          <p:nvPr/>
        </p:nvSpPr>
        <p:spPr>
          <a:xfrm>
            <a:off x="885230" y="4189849"/>
            <a:ext cx="3902154" cy="1687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Uma tela simples e atraente que permite aos usuários facilmente navegar pelas seções do site e para a página de encomendas.</a:t>
            </a:r>
            <a:endParaRPr lang="en-US" sz="1859" dirty="0"/>
          </a:p>
        </p:txBody>
      </p:sp>
      <p:sp>
        <p:nvSpPr>
          <p:cNvPr id="7" name="Text 4"/>
          <p:cNvSpPr/>
          <p:nvPr/>
        </p:nvSpPr>
        <p:spPr>
          <a:xfrm>
            <a:off x="5371028" y="3498691"/>
            <a:ext cx="2832973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Página Portifólio</a:t>
            </a:r>
            <a:endParaRPr lang="en-US" sz="2788" dirty="0"/>
          </a:p>
        </p:txBody>
      </p:sp>
      <p:sp>
        <p:nvSpPr>
          <p:cNvPr id="8" name="Text 5"/>
          <p:cNvSpPr/>
          <p:nvPr/>
        </p:nvSpPr>
        <p:spPr>
          <a:xfrm>
            <a:off x="5371028" y="4189849"/>
            <a:ext cx="390215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página portifólio possui uma apresentação clara e informativa dos trabalhos já feitos pela cliente.</a:t>
            </a:r>
            <a:endParaRPr lang="en-US" sz="1859" dirty="0"/>
          </a:p>
        </p:txBody>
      </p:sp>
      <p:sp>
        <p:nvSpPr>
          <p:cNvPr id="9" name="Text 6"/>
          <p:cNvSpPr/>
          <p:nvPr/>
        </p:nvSpPr>
        <p:spPr>
          <a:xfrm>
            <a:off x="9856827" y="3498691"/>
            <a:ext cx="2920008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Página Encomendas</a:t>
            </a:r>
            <a:endParaRPr lang="en-US" sz="2788" dirty="0"/>
          </a:p>
        </p:txBody>
      </p:sp>
      <p:sp>
        <p:nvSpPr>
          <p:cNvPr id="10" name="Text 7"/>
          <p:cNvSpPr/>
          <p:nvPr/>
        </p:nvSpPr>
        <p:spPr>
          <a:xfrm>
            <a:off x="9856827" y="4189849"/>
            <a:ext cx="390215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Um formulário simplificado para encomendas, permitindo aos usuários entrar em contato com a confeitaria.</a:t>
            </a:r>
            <a:endParaRPr lang="en-US" sz="185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85230" y="1915221"/>
            <a:ext cx="5666065" cy="9139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577" b="1" spc="-112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Protótipo Figma</a:t>
            </a:r>
            <a:endParaRPr lang="en-US" sz="5577" dirty="0"/>
          </a:p>
        </p:txBody>
      </p:sp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230" y="3180650"/>
            <a:ext cx="7373541" cy="235854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5230" y="5832058"/>
            <a:ext cx="7373541" cy="421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46"/>
              </a:lnSpc>
              <a:buNone/>
            </a:pPr>
            <a:endParaRPr lang="en-US" sz="185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818573" y="874348"/>
            <a:ext cx="6993136" cy="7615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042"/>
              </a:lnSpc>
              <a:buNone/>
            </a:pPr>
            <a:r>
              <a:rPr lang="en-US" sz="4647" b="1" spc="-9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Desenvolvimento do website</a:t>
            </a:r>
            <a:endParaRPr lang="en-US" sz="4647" dirty="0"/>
          </a:p>
        </p:txBody>
      </p:sp>
      <p:sp>
        <p:nvSpPr>
          <p:cNvPr id="5" name="Shape 2"/>
          <p:cNvSpPr/>
          <p:nvPr/>
        </p:nvSpPr>
        <p:spPr>
          <a:xfrm>
            <a:off x="7291626" y="1987433"/>
            <a:ext cx="47149" cy="5307189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6" name="Shape 3"/>
          <p:cNvSpPr/>
          <p:nvPr/>
        </p:nvSpPr>
        <p:spPr>
          <a:xfrm>
            <a:off x="7580769" y="2447299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7" name="Shape 4"/>
          <p:cNvSpPr/>
          <p:nvPr/>
        </p:nvSpPr>
        <p:spPr>
          <a:xfrm>
            <a:off x="7049631" y="2207143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19652" y="2242245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788" dirty="0"/>
          </a:p>
        </p:txBody>
      </p:sp>
      <p:sp>
        <p:nvSpPr>
          <p:cNvPr id="9" name="Text 6"/>
          <p:cNvSpPr/>
          <p:nvPr/>
        </p:nvSpPr>
        <p:spPr>
          <a:xfrm>
            <a:off x="8613577" y="2221680"/>
            <a:ext cx="3133249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Fase de Desenvolvimento</a:t>
            </a:r>
            <a:endParaRPr lang="en-US" sz="2324" dirty="0"/>
          </a:p>
        </p:txBody>
      </p:sp>
      <p:sp>
        <p:nvSpPr>
          <p:cNvPr id="10" name="Text 7"/>
          <p:cNvSpPr/>
          <p:nvPr/>
        </p:nvSpPr>
        <p:spPr>
          <a:xfrm>
            <a:off x="8613577" y="2813324"/>
            <a:ext cx="513159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Desenvolvemos o website usando HTML, CSS e JavaScript. Isso permitiu integrar as funcionalidades do usuário e criar uma interface agradável.</a:t>
            </a:r>
            <a:endParaRPr lang="en-US" sz="1859" dirty="0"/>
          </a:p>
        </p:txBody>
      </p:sp>
      <p:sp>
        <p:nvSpPr>
          <p:cNvPr id="11" name="Shape 8"/>
          <p:cNvSpPr/>
          <p:nvPr/>
        </p:nvSpPr>
        <p:spPr>
          <a:xfrm>
            <a:off x="6223337" y="3618887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2" name="Shape 9"/>
          <p:cNvSpPr/>
          <p:nvPr/>
        </p:nvSpPr>
        <p:spPr>
          <a:xfrm>
            <a:off x="7049631" y="3378731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9652" y="3413833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788" dirty="0"/>
          </a:p>
        </p:txBody>
      </p:sp>
      <p:sp>
        <p:nvSpPr>
          <p:cNvPr id="14" name="Text 11"/>
          <p:cNvSpPr/>
          <p:nvPr/>
        </p:nvSpPr>
        <p:spPr>
          <a:xfrm>
            <a:off x="3344228" y="3393268"/>
            <a:ext cx="2672596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Testes de Usabilidade</a:t>
            </a:r>
            <a:endParaRPr lang="en-US" sz="2324" dirty="0"/>
          </a:p>
        </p:txBody>
      </p:sp>
      <p:sp>
        <p:nvSpPr>
          <p:cNvPr id="15" name="Text 12"/>
          <p:cNvSpPr/>
          <p:nvPr/>
        </p:nvSpPr>
        <p:spPr>
          <a:xfrm>
            <a:off x="885230" y="3984912"/>
            <a:ext cx="513159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Testamos o website com usuários e fizemos ajustes de acordo com o feedback recebido. Isso garantiu uma melhor experiência do usuário.</a:t>
            </a:r>
            <a:endParaRPr lang="en-US" sz="1859" dirty="0"/>
          </a:p>
        </p:txBody>
      </p:sp>
      <p:sp>
        <p:nvSpPr>
          <p:cNvPr id="16" name="Shape 13"/>
          <p:cNvSpPr/>
          <p:nvPr/>
        </p:nvSpPr>
        <p:spPr>
          <a:xfrm>
            <a:off x="7580769" y="5007112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7" name="Shape 14"/>
          <p:cNvSpPr/>
          <p:nvPr/>
        </p:nvSpPr>
        <p:spPr>
          <a:xfrm>
            <a:off x="7049631" y="4766956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9652" y="4802058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788" dirty="0"/>
          </a:p>
        </p:txBody>
      </p:sp>
      <p:sp>
        <p:nvSpPr>
          <p:cNvPr id="19" name="Text 16"/>
          <p:cNvSpPr/>
          <p:nvPr/>
        </p:nvSpPr>
        <p:spPr>
          <a:xfrm>
            <a:off x="8613577" y="4781493"/>
            <a:ext cx="2602587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Entrega do </a:t>
            </a:r>
            <a:pPr algn="l" indent="0" marL="0">
              <a:lnSpc>
                <a:spcPts val="3021"/>
              </a:lnSpc>
              <a:buNone/>
            </a:pPr>
            <a:r>
              <a:rPr lang="en-US" sz="2324" b="1" i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front</a:t>
            </a:r>
            <a:pPr algn="l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-</a:t>
            </a:r>
            <a:pPr algn="l" indent="0" marL="0">
              <a:lnSpc>
                <a:spcPts val="3021"/>
              </a:lnSpc>
              <a:buNone/>
            </a:pPr>
            <a:r>
              <a:rPr lang="en-US" sz="2324" b="1" i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end</a:t>
            </a:r>
            <a:endParaRPr lang="en-US" sz="2324" dirty="0"/>
          </a:p>
        </p:txBody>
      </p:sp>
      <p:sp>
        <p:nvSpPr>
          <p:cNvPr id="20" name="Text 17"/>
          <p:cNvSpPr/>
          <p:nvPr/>
        </p:nvSpPr>
        <p:spPr>
          <a:xfrm>
            <a:off x="8613577" y="5373137"/>
            <a:ext cx="5131594" cy="1687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 muito trabalho e dedicação, conseguimos finalizar a primeira versão do </a:t>
            </a:r>
            <a:pPr algn="l" indent="0" marL="0">
              <a:lnSpc>
                <a:spcPts val="3346"/>
              </a:lnSpc>
              <a:buNone/>
            </a:pPr>
            <a:r>
              <a:rPr lang="en-US" sz="1859" i="1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website</a:t>
            </a:r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entregando à nossa cliente um site moderno, intuitivo e que transmite toda a essência da Thá Dolce.</a:t>
            </a:r>
            <a:endParaRPr lang="en-US" sz="185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455313" y="2275573"/>
            <a:ext cx="7719655" cy="7615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042"/>
              </a:lnSpc>
              <a:buNone/>
            </a:pPr>
            <a:r>
              <a:rPr lang="en-US" sz="4647" b="1" spc="-9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Funcionalidades implementadas</a:t>
            </a:r>
            <a:endParaRPr lang="en-US" sz="4647" dirty="0"/>
          </a:p>
        </p:txBody>
      </p:sp>
      <p:sp>
        <p:nvSpPr>
          <p:cNvPr id="5" name="Shape 2"/>
          <p:cNvSpPr/>
          <p:nvPr/>
        </p:nvSpPr>
        <p:spPr>
          <a:xfrm>
            <a:off x="885230" y="3552702"/>
            <a:ext cx="4129326" cy="2340694"/>
          </a:xfrm>
          <a:prstGeom prst="roundRect">
            <a:avLst>
              <a:gd name="adj" fmla="val 2344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28832" y="3794513"/>
            <a:ext cx="2360771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Responsividade</a:t>
            </a:r>
            <a:endParaRPr lang="en-US" sz="2324" dirty="0"/>
          </a:p>
        </p:txBody>
      </p:sp>
      <p:sp>
        <p:nvSpPr>
          <p:cNvPr id="7" name="Text 4"/>
          <p:cNvSpPr/>
          <p:nvPr/>
        </p:nvSpPr>
        <p:spPr>
          <a:xfrm>
            <a:off x="1128832" y="4386157"/>
            <a:ext cx="3642122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website é responsivo, permitindo a fácil visualização em dispositivos móveis.</a:t>
            </a:r>
            <a:endParaRPr lang="en-US" sz="1859" dirty="0"/>
          </a:p>
        </p:txBody>
      </p:sp>
      <p:sp>
        <p:nvSpPr>
          <p:cNvPr id="8" name="Shape 5"/>
          <p:cNvSpPr/>
          <p:nvPr/>
        </p:nvSpPr>
        <p:spPr>
          <a:xfrm>
            <a:off x="5250537" y="3552702"/>
            <a:ext cx="4129326" cy="2340694"/>
          </a:xfrm>
          <a:prstGeom prst="roundRect">
            <a:avLst>
              <a:gd name="adj" fmla="val 2344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94139" y="3794513"/>
            <a:ext cx="2360771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Página Portifólio</a:t>
            </a:r>
            <a:endParaRPr lang="en-US" sz="2324" dirty="0"/>
          </a:p>
        </p:txBody>
      </p:sp>
      <p:sp>
        <p:nvSpPr>
          <p:cNvPr id="10" name="Text 7"/>
          <p:cNvSpPr/>
          <p:nvPr/>
        </p:nvSpPr>
        <p:spPr>
          <a:xfrm>
            <a:off x="5494139" y="4386157"/>
            <a:ext cx="3642122" cy="8436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Os usuários podem ver os trabalhos já feitos pela confeiteira.</a:t>
            </a:r>
            <a:endParaRPr lang="en-US" sz="1859" dirty="0"/>
          </a:p>
        </p:txBody>
      </p:sp>
      <p:sp>
        <p:nvSpPr>
          <p:cNvPr id="11" name="Shape 8"/>
          <p:cNvSpPr/>
          <p:nvPr/>
        </p:nvSpPr>
        <p:spPr>
          <a:xfrm>
            <a:off x="9615845" y="3552702"/>
            <a:ext cx="4129326" cy="2340694"/>
          </a:xfrm>
          <a:prstGeom prst="roundRect">
            <a:avLst>
              <a:gd name="adj" fmla="val 2344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59447" y="3794513"/>
            <a:ext cx="2977396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Formulário Encomendas</a:t>
            </a:r>
            <a:endParaRPr lang="en-US" sz="2324" dirty="0"/>
          </a:p>
        </p:txBody>
      </p:sp>
      <p:sp>
        <p:nvSpPr>
          <p:cNvPr id="13" name="Text 10"/>
          <p:cNvSpPr/>
          <p:nvPr/>
        </p:nvSpPr>
        <p:spPr>
          <a:xfrm>
            <a:off x="9859447" y="4386157"/>
            <a:ext cx="3642122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Formulário simplificado para encomendas, permitindo aos usuários entrar em contato com a confeitaria.</a:t>
            </a:r>
            <a:endParaRPr lang="en-US" sz="185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731901" y="792326"/>
            <a:ext cx="5166598" cy="7615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042"/>
              </a:lnSpc>
              <a:buNone/>
            </a:pPr>
            <a:r>
              <a:rPr lang="en-US" sz="4647" b="1" spc="-93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Desafios enfrentados</a:t>
            </a:r>
            <a:endParaRPr lang="en-US" sz="4647" dirty="0"/>
          </a:p>
        </p:txBody>
      </p:sp>
      <p:sp>
        <p:nvSpPr>
          <p:cNvPr id="5" name="Shape 2"/>
          <p:cNvSpPr/>
          <p:nvPr/>
        </p:nvSpPr>
        <p:spPr>
          <a:xfrm>
            <a:off x="7291626" y="2069455"/>
            <a:ext cx="47149" cy="5307307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6" name="Shape 3"/>
          <p:cNvSpPr/>
          <p:nvPr/>
        </p:nvSpPr>
        <p:spPr>
          <a:xfrm>
            <a:off x="7580769" y="2529321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7" name="Shape 4"/>
          <p:cNvSpPr/>
          <p:nvPr/>
        </p:nvSpPr>
        <p:spPr>
          <a:xfrm>
            <a:off x="7049631" y="2289165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19652" y="2324266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788" dirty="0"/>
          </a:p>
        </p:txBody>
      </p:sp>
      <p:sp>
        <p:nvSpPr>
          <p:cNvPr id="9" name="Text 6"/>
          <p:cNvSpPr/>
          <p:nvPr/>
        </p:nvSpPr>
        <p:spPr>
          <a:xfrm>
            <a:off x="8613577" y="2303702"/>
            <a:ext cx="2360771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Responsividade</a:t>
            </a:r>
            <a:endParaRPr lang="en-US" sz="2324" dirty="0"/>
          </a:p>
        </p:txBody>
      </p:sp>
      <p:sp>
        <p:nvSpPr>
          <p:cNvPr id="10" name="Text 7"/>
          <p:cNvSpPr/>
          <p:nvPr/>
        </p:nvSpPr>
        <p:spPr>
          <a:xfrm>
            <a:off x="8613577" y="2895346"/>
            <a:ext cx="5131594" cy="1687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responsividade precisava ser cuidadosamente planejada, testada e implementada. O que foi possível pela utilização  de media queries e do </a:t>
            </a:r>
            <a:pPr algn="l" indent="0" marL="0">
              <a:lnSpc>
                <a:spcPts val="3346"/>
              </a:lnSpc>
              <a:buNone/>
            </a:pPr>
            <a:r>
              <a:rPr lang="en-US" sz="1859" i="1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framework Bootstrap</a:t>
            </a:r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9" dirty="0"/>
          </a:p>
        </p:txBody>
      </p:sp>
      <p:sp>
        <p:nvSpPr>
          <p:cNvPr id="11" name="Shape 8"/>
          <p:cNvSpPr/>
          <p:nvPr/>
        </p:nvSpPr>
        <p:spPr>
          <a:xfrm>
            <a:off x="6223337" y="3700909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2" name="Shape 9"/>
          <p:cNvSpPr/>
          <p:nvPr/>
        </p:nvSpPr>
        <p:spPr>
          <a:xfrm>
            <a:off x="7049631" y="3460753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9652" y="3495854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788" dirty="0"/>
          </a:p>
        </p:txBody>
      </p:sp>
      <p:sp>
        <p:nvSpPr>
          <p:cNvPr id="14" name="Text 11"/>
          <p:cNvSpPr/>
          <p:nvPr/>
        </p:nvSpPr>
        <p:spPr>
          <a:xfrm>
            <a:off x="3405187" y="3475290"/>
            <a:ext cx="2611636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Requisitos do Cliente</a:t>
            </a:r>
            <a:endParaRPr lang="en-US" sz="2324" dirty="0"/>
          </a:p>
        </p:txBody>
      </p:sp>
      <p:sp>
        <p:nvSpPr>
          <p:cNvPr id="15" name="Text 12"/>
          <p:cNvSpPr/>
          <p:nvPr/>
        </p:nvSpPr>
        <p:spPr>
          <a:xfrm>
            <a:off x="885230" y="4066934"/>
            <a:ext cx="513159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Nós trabalhamos de perto com a cliente para garantir que o website atendesse a todas as suas necessidades e desejos.</a:t>
            </a:r>
            <a:endParaRPr lang="en-US" sz="1859" dirty="0"/>
          </a:p>
        </p:txBody>
      </p:sp>
      <p:sp>
        <p:nvSpPr>
          <p:cNvPr id="16" name="Shape 13"/>
          <p:cNvSpPr/>
          <p:nvPr/>
        </p:nvSpPr>
        <p:spPr>
          <a:xfrm>
            <a:off x="7580769" y="5510944"/>
            <a:ext cx="826294" cy="46802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7" name="Shape 14"/>
          <p:cNvSpPr/>
          <p:nvPr/>
        </p:nvSpPr>
        <p:spPr>
          <a:xfrm>
            <a:off x="7049631" y="5270787"/>
            <a:ext cx="531138" cy="527232"/>
          </a:xfrm>
          <a:prstGeom prst="roundRect">
            <a:avLst>
              <a:gd name="adj" fmla="val 10406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9652" y="5305889"/>
            <a:ext cx="191095" cy="4569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625"/>
              </a:lnSpc>
              <a:buNone/>
            </a:pPr>
            <a:r>
              <a:rPr lang="en-US" sz="2788" b="1" spc="-5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788" dirty="0"/>
          </a:p>
        </p:txBody>
      </p:sp>
      <p:sp>
        <p:nvSpPr>
          <p:cNvPr id="19" name="Text 16"/>
          <p:cNvSpPr/>
          <p:nvPr/>
        </p:nvSpPr>
        <p:spPr>
          <a:xfrm>
            <a:off x="8613577" y="5285324"/>
            <a:ext cx="4276487" cy="380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21"/>
              </a:lnSpc>
              <a:buNone/>
            </a:pPr>
            <a:r>
              <a:rPr lang="en-US" sz="2324" b="1" spc="-46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Processo de Desenvolvimento Ágil</a:t>
            </a:r>
            <a:endParaRPr lang="en-US" sz="2324" dirty="0"/>
          </a:p>
        </p:txBody>
      </p:sp>
      <p:sp>
        <p:nvSpPr>
          <p:cNvPr id="20" name="Text 17"/>
          <p:cNvSpPr/>
          <p:nvPr/>
        </p:nvSpPr>
        <p:spPr>
          <a:xfrm>
            <a:off x="8613577" y="5876969"/>
            <a:ext cx="5131594" cy="1265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Implementamos um processo de desenvolvimento ágil para garantir que pudéssemos responder rapidamente a alterações ou problemas.</a:t>
            </a:r>
            <a:endParaRPr lang="en-US" sz="185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85230" y="1915221"/>
            <a:ext cx="5666065" cy="9139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577" b="1" spc="-112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Website</a:t>
            </a:r>
            <a:endParaRPr lang="en-US" sz="5577" dirty="0"/>
          </a:p>
        </p:txBody>
      </p:sp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230" y="3180650"/>
            <a:ext cx="7373541" cy="235854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5230" y="5832058"/>
            <a:ext cx="7373541" cy="421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46"/>
              </a:lnSpc>
              <a:buNone/>
            </a:pPr>
            <a:endParaRPr lang="en-US" sz="1859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753" y="955779"/>
            <a:ext cx="9060775" cy="5059114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885230" y="6307761"/>
            <a:ext cx="12859941" cy="905431"/>
          </a:xfrm>
          <a:prstGeom prst="roundRect">
            <a:avLst>
              <a:gd name="adj" fmla="val 6059"/>
            </a:avLst>
          </a:prstGeom>
          <a:solidFill>
            <a:srgbClr val="EBD0FB"/>
          </a:solidFill>
          <a:ln w="7620">
            <a:solidFill>
              <a:srgbClr val="D7A1F7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128832" y="6549571"/>
            <a:ext cx="12372737" cy="421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46"/>
              </a:lnSpc>
              <a:buNone/>
            </a:pPr>
            <a:r>
              <a:rPr lang="en-US" sz="1859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Muito obrigado por nos acompanhar durante essa breve apresentação. Esperamos que você tenha gostado!</a:t>
            </a:r>
            <a:endParaRPr lang="en-US" sz="185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2023-07-15T16:23:02Z</dcterms:created>
  <dcterms:modified xsi:type="dcterms:W3CDTF">2023-07-15T16:23:02Z</dcterms:modified>
</cp:coreProperties>
</file>